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8" r:id="rId83"/>
  </p:sldIdLst>
  <p:sldSz cx="9144000" cy="5149850"/>
  <p:notesSz cx="9144000" cy="5149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54" y="2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8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799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993"/>
            <a:ext cx="8229599" cy="82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4465"/>
            <a:ext cx="8229599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79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0</Words>
  <Application>Microsoft Office PowerPoint</Application>
  <PresentationFormat>自訂</PresentationFormat>
  <Paragraphs>0</Paragraphs>
  <Slides>82</Slides>
  <Notes>82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84" baseType="lpstr"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User</cp:lastModifiedBy>
  <cp:revision>2</cp:revision>
  <dcterms:created xsi:type="dcterms:W3CDTF">2021-04-10T02:07:37Z</dcterms:created>
  <dcterms:modified xsi:type="dcterms:W3CDTF">2022-05-10T00:43:38Z</dcterms:modified>
</cp:coreProperties>
</file>